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p:oleObj spid="_x0000_s1026" name="Image" r:id="rId3" imgW="10209524" imgH="1815873" progId="Photoshop.Image.6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0B2B88-71A9-49C1-A250-C98E1E547B41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617DE-D7F8-4869-A2C6-9D7EF3E52F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Jlockerd@AutoMaxRecruiting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066800"/>
          </a:xfrm>
        </p:spPr>
        <p:txBody>
          <a:bodyPr/>
          <a:lstStyle/>
          <a:p>
            <a:r>
              <a:rPr lang="en-US" dirty="0" smtClean="0"/>
              <a:t>Recruiting Sales Superstars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1600200"/>
            <a:ext cx="3886200" cy="5334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w/ Joe Lockerd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avid\Desktop\automaxwebsite\aut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00600"/>
            <a:ext cx="6249987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r>
              <a:rPr lang="en-US" sz="3200" dirty="0" smtClean="0"/>
              <a:t>Contacting &amp; Scheduling Applicants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Attempt At Least One Follow-Up </a:t>
            </a:r>
            <a:r>
              <a:rPr lang="en-US" sz="2000" dirty="0" err="1" smtClean="0"/>
              <a:t>eMail</a:t>
            </a:r>
            <a:r>
              <a:rPr lang="en-US" sz="2000" dirty="0" smtClean="0"/>
              <a:t>/Call If Applicant Fails To Schedule An Interview.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Send Out A Reminder The Day Before The Interview.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r>
              <a:rPr lang="en-US" sz="3200" dirty="0" smtClean="0"/>
              <a:t>Make Your Hiring Decisions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Know What You’re Looking For.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No Two Stores Are Alike.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Know What Kinds People/Personalities Work Best.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Know The Customers And The Socio-Economic Characteristics Of The Area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Remember: Just Because They Don’t Fit Your Ideal, Doesn’t Mean They Wont Make A Good Salesperson.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Know What You Are Looking For.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Keep An Eye Out For Obvious Red Flags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The Way A Person Dresses.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 smtClean="0"/>
              <a:t>But, Don’t Judge A Book By It’s Cover (Tattoos)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Gum Chewing, Swearing, Not Paying </a:t>
            </a:r>
            <a:br>
              <a:rPr lang="en-US" sz="2400" dirty="0" smtClean="0"/>
            </a:br>
            <a:r>
              <a:rPr lang="en-US" sz="2400" dirty="0" smtClean="0"/>
              <a:t>Attention</a:t>
            </a:r>
          </a:p>
          <a:p>
            <a:pPr lvl="3">
              <a:buFont typeface="Wingdings" pitchFamily="2" charset="2"/>
              <a:buChar char="Ø"/>
            </a:pPr>
            <a:endParaRPr lang="en-US" sz="1600" dirty="0" smtClean="0"/>
          </a:p>
          <a:p>
            <a:pPr lvl="3">
              <a:buFont typeface="Wingdings" pitchFamily="2" charset="2"/>
              <a:buChar char="Ø"/>
            </a:pPr>
            <a:endParaRPr lang="en-US" sz="1600" dirty="0" smtClean="0"/>
          </a:p>
          <a:p>
            <a:pPr lvl="4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578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r>
              <a:rPr lang="en-US" sz="3200" dirty="0" smtClean="0"/>
              <a:t>Make Your Hiring Decisions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Driving Records &amp; Background Checks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Poor Driving Records Can Prevent The Best Job Applicants From Becoming A Salesperson.</a:t>
            </a:r>
            <a:endParaRPr lang="en-US" sz="2400" dirty="0"/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Do A DMV Check As Early As Possible.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Know Your Companies Policies.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Address Any “No Felony” Policies As Early As Possible.</a:t>
            </a:r>
          </a:p>
          <a:p>
            <a:pPr lvl="3">
              <a:buFont typeface="Wingdings" pitchFamily="2" charset="2"/>
              <a:buChar char="Ø"/>
            </a:pPr>
            <a:r>
              <a:rPr lang="en-US" sz="1600" dirty="0" smtClean="0"/>
              <a:t>If You Allow Flexibility Discuss With Applicant.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Don’t Discriminate Against Prior Arrests.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Background Checks, Drug Tests.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/>
          </a:p>
          <a:p>
            <a:pPr lvl="5">
              <a:buFont typeface="Wingdings" pitchFamily="2" charset="2"/>
              <a:buChar char="Ø"/>
            </a:pPr>
            <a:endParaRPr lang="en-US" sz="1600" dirty="0" smtClean="0"/>
          </a:p>
          <a:p>
            <a:pPr lvl="5">
              <a:buFont typeface="Wingdings" pitchFamily="2" charset="2"/>
              <a:buChar char="Ø"/>
            </a:pPr>
            <a:endParaRPr lang="en-US" sz="1600" dirty="0" smtClean="0"/>
          </a:p>
          <a:p>
            <a:pPr lvl="6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578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791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Good Luck and Good Hiring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Joe Lockerd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Jlockerd@AutoMaxRecruiting.com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800-878-5090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4572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83621"/>
            <a:ext cx="2514600" cy="19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868362"/>
          </a:xfrm>
        </p:spPr>
        <p:txBody>
          <a:bodyPr/>
          <a:lstStyle/>
          <a:p>
            <a:r>
              <a:rPr lang="en-US" sz="3200" dirty="0" smtClean="0"/>
              <a:t>Creating An Effective Help Wanted 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Sell Your </a:t>
            </a:r>
            <a:r>
              <a:rPr lang="en-US" sz="2800" b="1" dirty="0" smtClean="0"/>
              <a:t>S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We Are All Involved In The Art of Selling.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Selling Is Fundamental To Any Dealership.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Differentiate By Selling Your Store.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Be Specific!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Paint A Vivid Picture Of Your Store.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Place As Many “Hooks” As Possible.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Training Pay? Mention It. (Be Specific)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You Can Add A Disclaimer.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83621"/>
            <a:ext cx="2514600" cy="19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868362"/>
          </a:xfrm>
        </p:spPr>
        <p:txBody>
          <a:bodyPr/>
          <a:lstStyle/>
          <a:p>
            <a:r>
              <a:rPr lang="en-US" sz="3200" dirty="0" smtClean="0"/>
              <a:t>Creating An Effective Help Wanted 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Way You Think of Help Wanted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Advertising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At It As An Investment, Not A Bother.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Worth An Extra 5-10K A Year Investment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ea typeface="+mn-ea"/>
                <a:cs typeface="+mn-cs"/>
              </a:rPr>
              <a:t>I Encounter Apathy A Lot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b="1" dirty="0" smtClean="0">
                <a:ea typeface="+mn-ea"/>
                <a:cs typeface="+mn-cs"/>
              </a:rPr>
              <a:t>As The “Advertising Guy” All I Need Is 3-5 Minutes. Most Managers Don’t Want To Be Bothered.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ea typeface="+mn-ea"/>
                <a:cs typeface="+mn-cs"/>
              </a:rPr>
              <a:t>The Goal Is To Generate As Many QUALITY Applicants As Possible.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ea typeface="+mn-ea"/>
                <a:cs typeface="+mn-cs"/>
              </a:rPr>
              <a:t>Increase Bottom Line By Improving </a:t>
            </a:r>
            <a:br>
              <a:rPr lang="en-US" sz="2400" b="1" dirty="0" smtClean="0">
                <a:ea typeface="+mn-ea"/>
                <a:cs typeface="+mn-cs"/>
              </a:rPr>
            </a:br>
            <a:r>
              <a:rPr lang="en-US" sz="2400" b="1" dirty="0" smtClean="0">
                <a:ea typeface="+mn-ea"/>
                <a:cs typeface="+mn-cs"/>
              </a:rPr>
              <a:t>Your Help Wanted Ads.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868362"/>
          </a:xfrm>
        </p:spPr>
        <p:txBody>
          <a:bodyPr/>
          <a:lstStyle/>
          <a:p>
            <a:r>
              <a:rPr lang="en-US" sz="3200" dirty="0" smtClean="0"/>
              <a:t>Make Sure Your Ad Is Visible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Job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Newspaper Is Dead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Quantity = Quality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Hard To Gauge When You’re Attracting Green Peas.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Attract As Many Applicants As Possible.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Monster &amp; Career Builder Are The Giants.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28 Million and 26.4 Million Unique Visitors Respectively.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While These Should Be Core, It’s Imperative To Use An Assortment.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Indeed (#3) Has 17 Million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err="1" smtClean="0"/>
              <a:t>SimplyHired</a:t>
            </a:r>
            <a:r>
              <a:rPr lang="en-US" sz="2400" dirty="0" smtClean="0"/>
              <a:t> (#4) Has 9 Million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6172200" y="50292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868362"/>
          </a:xfrm>
        </p:spPr>
        <p:txBody>
          <a:bodyPr/>
          <a:lstStyle/>
          <a:p>
            <a:r>
              <a:rPr lang="en-US" sz="3200" dirty="0" smtClean="0"/>
              <a:t>Make Sure Your Ad Is Visible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Job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Craigslist – One Of The Most Visited Sites On The Net.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Cheap &amp; Effective.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Tons Of Rules, May Be Difficult To Keep Visible.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Other Job Boards – Post Ads On As Many Different Job Boards As Possible.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Beyond.com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Yahoo! </a:t>
            </a:r>
            <a:r>
              <a:rPr lang="en-US" sz="2000" dirty="0" err="1" smtClean="0"/>
              <a:t>HotJobs</a:t>
            </a: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AOL Jobs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Veteran Job Board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err="1" smtClean="0"/>
              <a:t>ZipRecruiter</a:t>
            </a: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sz="2000" dirty="0" err="1" smtClean="0"/>
              <a:t>VFlyer</a:t>
            </a:r>
            <a:endParaRPr lang="en-US" sz="2000" dirty="0" smtClean="0"/>
          </a:p>
          <a:p>
            <a:pPr lvl="3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6172200" y="50292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868362"/>
          </a:xfrm>
        </p:spPr>
        <p:txBody>
          <a:bodyPr/>
          <a:lstStyle/>
          <a:p>
            <a:r>
              <a:rPr lang="en-US" sz="3200" dirty="0" smtClean="0"/>
              <a:t>Job Categories And Keywords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Use Job Categories That Are Relevant And Popular.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The Automotive Category is NOT One Of The Most Popular When Looking For Green Peas.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Sales Is A Good General Category.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Others: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Hospitality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Retail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Finance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Real Estate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err="1" smtClean="0"/>
              <a:t>Resturants</a:t>
            </a:r>
            <a:endParaRPr lang="en-US" sz="2000" dirty="0" smtClean="0"/>
          </a:p>
          <a:p>
            <a:pPr lvl="5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32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868362"/>
          </a:xfrm>
        </p:spPr>
        <p:txBody>
          <a:bodyPr/>
          <a:lstStyle/>
          <a:p>
            <a:r>
              <a:rPr lang="en-US" sz="3200" dirty="0" smtClean="0"/>
              <a:t>Job Categories And Keywords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Include Keywords At The Bottom Of The Ad Is An Effective Way To Show Up In Search.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Be Specific, Think Outside The Box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sales clerk, outside sales,  call center, recruiting,  wireless, careers, resume,  advertising sales, marketing, insurance, finance, consulting, mortgage broker, automotive, auto sales, auto salesman, car salesman, car salespeople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232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867275"/>
            <a:ext cx="190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r>
              <a:rPr lang="en-US" sz="3200" dirty="0" smtClean="0"/>
              <a:t>Reverse Searches &amp; Resume Database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Many Sites Offer Access To A Resume Database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Monster.com, CareerBuilder.com, iHire.com &amp; Others.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Fast, Effective Way To Reach Motivated Job Seekers.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Perform Searches According To Keywords.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As With Job Posting, Reverse Searching Is A Numbers Game.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Send A Brief Professional Letter W/ Strong Bullet Points.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Offer Multiple Ways To Apply.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467600" cy="868362"/>
          </a:xfrm>
        </p:spPr>
        <p:txBody>
          <a:bodyPr/>
          <a:lstStyle/>
          <a:p>
            <a:r>
              <a:rPr lang="en-US" sz="3200" dirty="0" smtClean="0"/>
              <a:t>Contacting &amp; Scheduling Applicants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Contacting Your Applicants.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Be Fast, Not Automatic.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Use A Form Letter That Uses The Applicants Name.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Refrain From Answering Questions About: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Salary, Days Off, Benefits, etc.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Don’t Let It Get Personal, Keep It Professional.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If Contacting By Phone Listen For Cues.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Scheduling Appointments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Allow For A Sufficient # Of Days &amp; Times.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Some Applicants Are Still Employed.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/>
              <a:t>Giving A 9 Hour Window Over A 2 Day </a:t>
            </a:r>
            <a:br>
              <a:rPr lang="en-US" sz="2000" dirty="0" smtClean="0"/>
            </a:br>
            <a:r>
              <a:rPr lang="en-US" sz="2000" dirty="0" smtClean="0"/>
              <a:t>Period Should Be Adequate.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72</TotalTime>
  <Words>760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ms01_1</vt:lpstr>
      <vt:lpstr>Adobe Photoshop Image</vt:lpstr>
      <vt:lpstr>Recruiting Sales Superstars</vt:lpstr>
      <vt:lpstr>Creating An Effective Help Wanted Ad</vt:lpstr>
      <vt:lpstr>Creating An Effective Help Wanted Ad</vt:lpstr>
      <vt:lpstr>Make Sure Your Ad Is Visible</vt:lpstr>
      <vt:lpstr>Make Sure Your Ad Is Visible</vt:lpstr>
      <vt:lpstr>Job Categories And Keywords</vt:lpstr>
      <vt:lpstr>Job Categories And Keywords</vt:lpstr>
      <vt:lpstr>Reverse Searches &amp; Resume Database</vt:lpstr>
      <vt:lpstr>Contacting &amp; Scheduling Applicants</vt:lpstr>
      <vt:lpstr>Contacting &amp; Scheduling Applicants</vt:lpstr>
      <vt:lpstr>Make Your Hiring Decisions</vt:lpstr>
      <vt:lpstr>Make Your Hiring Decisions</vt:lpstr>
      <vt:lpstr>Question Time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Sales Superstars</dc:title>
  <dc:creator>David</dc:creator>
  <cp:lastModifiedBy>David</cp:lastModifiedBy>
  <cp:revision>9</cp:revision>
  <dcterms:created xsi:type="dcterms:W3CDTF">2012-02-27T15:17:15Z</dcterms:created>
  <dcterms:modified xsi:type="dcterms:W3CDTF">2012-02-27T16:29:30Z</dcterms:modified>
</cp:coreProperties>
</file>